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61" r:id="rId4"/>
    <p:sldId id="263" r:id="rId5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I M" initials="AM" lastIdx="1" clrIdx="0">
    <p:extLst>
      <p:ext uri="{19B8F6BF-5375-455C-9EA6-DF929625EA0E}">
        <p15:presenceInfo xmlns:p15="http://schemas.microsoft.com/office/powerpoint/2012/main" userId="921537c91cfbf19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5A94"/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eccloud.iec-sis.org.mx/index.php/s/wNgC6HBnkxJNlLs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1035266" y="3697155"/>
            <a:ext cx="5383118" cy="2077579"/>
            <a:chOff x="1457297" y="4119195"/>
            <a:chExt cx="4741069" cy="1498403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718044" y="4245100"/>
              <a:ext cx="4377956" cy="421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</a:rPr>
                <a:t>INFORMES PRESENTADOS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97208" y="4505414"/>
              <a:ext cx="4377956" cy="665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5400" dirty="0">
                  <a:solidFill>
                    <a:prstClr val="white"/>
                  </a:solidFill>
                </a:rPr>
                <a:t>AGRUPACIONES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28682" y="5598783"/>
              <a:ext cx="2069684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92153" y="4943937"/>
              <a:ext cx="3078449" cy="599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4800" dirty="0">
                  <a:solidFill>
                    <a:prstClr val="white"/>
                  </a:solidFill>
                </a:rPr>
                <a:t>POLÍTICAS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2159199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210712" y="263333"/>
            <a:ext cx="3914539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presentan los partidos políticos, asociaciones, agrupaciones políticas y los ciudadanos registrados ante la autoridad electoral. 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96980" y="1918104"/>
            <a:ext cx="7495309" cy="431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Según lo establece el artículo 41, base V, apartado B, inciso a), numeral 6 de la Constitución Política de los Estados Unidos Mexicanos, es facultad del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Consejo General del Instituto Nacional Electoral la fiscalización de las finanzas de los partidos políticos relativas a los procesos electorales federales y locales, así como de las campañas de los candidatos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. Por lo tanto, los informes sobre sus ingresos y egresos serán presentados ante la mencionada autoridad electoral.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946103" y="1456439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Partidos Políticos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A9932D41-D392-0AAA-E3B3-1208EDAD3AE7}"/>
              </a:ext>
            </a:extLst>
          </p:cNvPr>
          <p:cNvGrpSpPr/>
          <p:nvPr/>
        </p:nvGrpSpPr>
        <p:grpSpPr>
          <a:xfrm>
            <a:off x="4116005" y="109444"/>
            <a:ext cx="3621726" cy="1458328"/>
            <a:chOff x="4125251" y="221121"/>
            <a:chExt cx="3621726" cy="1458328"/>
          </a:xfrm>
        </p:grpSpPr>
        <p:grpSp>
          <p:nvGrpSpPr>
            <p:cNvPr id="31" name="Grupo 30"/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32" name="Rectángulo 31"/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marzo de 2025</a:t>
                </a:r>
              </a:p>
            </p:txBody>
          </p:sp>
          <p:sp>
            <p:nvSpPr>
              <p:cNvPr id="33" name="Rectángulo 32"/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231F97B1-11AE-7F7C-4E9E-C5D5DEB7A672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marzo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0" y="323277"/>
            <a:ext cx="3914539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presentan los partidos políticos, asociaciones, agrupaciones políticas y los ciudadanos registrados ante la autoridad electoral. 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AC5A54A-06A7-4153-AB0B-FDA0C401B508}"/>
              </a:ext>
            </a:extLst>
          </p:cNvPr>
          <p:cNvSpPr/>
          <p:nvPr/>
        </p:nvSpPr>
        <p:spPr>
          <a:xfrm>
            <a:off x="2030319" y="1538535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Agrupaciones Políticas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E2C0DC6-DAB8-4D2E-8FDD-F643E21546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979" y="2460071"/>
            <a:ext cx="894938" cy="9541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F122B5C-7D59-4193-D572-1B13043632A4}"/>
              </a:ext>
            </a:extLst>
          </p:cNvPr>
          <p:cNvSpPr txBox="1"/>
          <p:nvPr/>
        </p:nvSpPr>
        <p:spPr>
          <a:xfrm>
            <a:off x="2199852" y="3414178"/>
            <a:ext cx="420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ORGANIZACIÓN POLITICA INDEPENDIENTE</a:t>
            </a:r>
          </a:p>
        </p:txBody>
      </p:sp>
      <p:pic>
        <p:nvPicPr>
          <p:cNvPr id="5" name="Imagen 4" descr="LOGO SI COAHUILA 2018">
            <a:extLst>
              <a:ext uri="{FF2B5EF4-FFF2-40B4-BE49-F238E27FC236}">
                <a16:creationId xmlns:a16="http://schemas.microsoft.com/office/drawing/2014/main" id="{B13035D9-F5EF-7031-A6A8-99A5A5CE21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023" y="4435821"/>
            <a:ext cx="805894" cy="759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4D8FC3D-8221-18B4-168C-56D7CAD106F8}"/>
              </a:ext>
            </a:extLst>
          </p:cNvPr>
          <p:cNvSpPr txBox="1"/>
          <p:nvPr/>
        </p:nvSpPr>
        <p:spPr>
          <a:xfrm>
            <a:off x="2030319" y="5281965"/>
            <a:ext cx="420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SOCIALDEMÓCRATA INCLUYENTE “SI COAHUILA”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85089CE-1D60-CA6E-E219-6B056A221DA8}"/>
              </a:ext>
            </a:extLst>
          </p:cNvPr>
          <p:cNvSpPr txBox="1"/>
          <p:nvPr/>
        </p:nvSpPr>
        <p:spPr>
          <a:xfrm>
            <a:off x="2279201" y="6322492"/>
            <a:ext cx="60924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000" dirty="0">
                <a:hlinkClick r:id="rId6"/>
              </a:rPr>
              <a:t>https://ieccloud.iec-sis.org.mx/index.php/s/wNgC6HBnkxJNlLs</a:t>
            </a:r>
            <a:endParaRPr lang="es-MX" sz="1000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E4D48EDF-8D31-67DB-60C4-227D5453F7F6}"/>
              </a:ext>
            </a:extLst>
          </p:cNvPr>
          <p:cNvGrpSpPr/>
          <p:nvPr/>
        </p:nvGrpSpPr>
        <p:grpSpPr>
          <a:xfrm>
            <a:off x="4116005" y="109444"/>
            <a:ext cx="3621726" cy="1458328"/>
            <a:chOff x="4125251" y="221121"/>
            <a:chExt cx="3621726" cy="1458328"/>
          </a:xfrm>
        </p:grpSpPr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30990D52-85EA-1764-769E-6365620C495D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7E84493A-B8D0-BB48-2C42-54CFD2C8E272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marzo de 2025</a:t>
                </a:r>
              </a:p>
            </p:txBody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5B37FB8-ACA5-2B1C-B946-710F30C4B0B3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431EFCE-D4FC-8629-3E90-4EEC193807D8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marzo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370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37424" y="226216"/>
            <a:ext cx="3914539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presentan los partidos políticos, asociaciones, agrupaciones políticas y los ciudadanos registrados ante la autoridad electoral. 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44536" y="2731685"/>
            <a:ext cx="6414854" cy="3544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Se recibió el Informe mensual correspondiente al mes de </a:t>
            </a: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febrero</a:t>
            </a: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del 2025 de las Organizaciones de ciudadanos, registrando los documentos que presentaron para determinar errores y omisiones encontrados en los mismos.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 recibió el Informe anual sobre el origen, monto, destino y aplicación de los recursos de las Agrupaciones Políticas  correspondiente al ejercicio 2024.</a:t>
            </a:r>
            <a:endParaRPr lang="es-MX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Se presento ante la Comisión Temporal de Fiscalización mediante reunión de trabajo,  proyecto de los oficios de errores y omisiones del informe mensual de </a:t>
            </a: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febrero</a:t>
            </a: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de 2025 presentado por las Organizaciones, para su revisión y aprobación.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AC5A54A-06A7-4153-AB0B-FDA0C401B508}"/>
              </a:ext>
            </a:extLst>
          </p:cNvPr>
          <p:cNvSpPr/>
          <p:nvPr/>
        </p:nvSpPr>
        <p:spPr>
          <a:xfrm>
            <a:off x="325351" y="1735022"/>
            <a:ext cx="7103165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2400" b="1" dirty="0">
                <a:solidFill>
                  <a:srgbClr val="8D5A94"/>
                </a:solidFill>
                <a:effectLst/>
                <a:ea typeface="Calibri" panose="020F0502020204030204" pitchFamily="34" charset="0"/>
              </a:rPr>
              <a:t>Organizaciones  Ciudadanas Interesadas en Constituirse como Partido Político Local </a:t>
            </a:r>
            <a:endParaRPr lang="es-MX" sz="2400" b="1" dirty="0">
              <a:solidFill>
                <a:srgbClr val="8D5A94"/>
              </a:solidFill>
              <a:ea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FCCD491F-9121-8CA7-F581-1F8584E8F334}"/>
              </a:ext>
            </a:extLst>
          </p:cNvPr>
          <p:cNvGrpSpPr/>
          <p:nvPr/>
        </p:nvGrpSpPr>
        <p:grpSpPr>
          <a:xfrm>
            <a:off x="4285137" y="17082"/>
            <a:ext cx="3621726" cy="1458328"/>
            <a:chOff x="4125251" y="221121"/>
            <a:chExt cx="3621726" cy="1458328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8419B7DA-9B6D-8556-25FA-F77789B6E494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183B3EB5-60F4-DF62-7571-CC3842369C03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marzo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AD5F7160-5A98-1834-151B-4413E699EAED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3FB455A6-1851-ACED-CD87-2BFCA5874CC1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marzo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8485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413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153</cp:revision>
  <cp:lastPrinted>2024-04-23T23:29:51Z</cp:lastPrinted>
  <dcterms:created xsi:type="dcterms:W3CDTF">2016-01-18T17:46:42Z</dcterms:created>
  <dcterms:modified xsi:type="dcterms:W3CDTF">2025-04-02T17:48:51Z</dcterms:modified>
</cp:coreProperties>
</file>